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369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3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73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73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36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1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86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87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2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56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1F82E-5040-48D3-93C5-C1DF32CD330A}" type="datetimeFigureOut">
              <a:rPr lang="zh-CN" altLang="en-US" smtClean="0"/>
              <a:t>2020/06/21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0C11F-E323-4572-828B-0F25620CA6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3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1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5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4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9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8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11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5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8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0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73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7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8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2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91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9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8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8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31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5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0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0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9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8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9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62120552644_0chap4b_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" y="0"/>
            <a:ext cx="9145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全屏显示(4:3)</PresentationFormat>
  <Paragraphs>0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Dlen</dc:creator>
  <cp:lastModifiedBy>Chen Dlen</cp:lastModifiedBy>
  <cp:revision>1</cp:revision>
  <dcterms:created xsi:type="dcterms:W3CDTF">2020-06-21T13:23:38Z</dcterms:created>
  <dcterms:modified xsi:type="dcterms:W3CDTF">2020-06-21T13:24:04Z</dcterms:modified>
</cp:coreProperties>
</file>